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82" r:id="rId5"/>
    <p:sldId id="268" r:id="rId6"/>
    <p:sldId id="280" r:id="rId7"/>
    <p:sldId id="28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1224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20/10/2011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pn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2844" y="1752601"/>
            <a:ext cx="8315356" cy="1829761"/>
          </a:xfrm>
        </p:spPr>
        <p:txBody>
          <a:bodyPr>
            <a:normAutofit/>
          </a:bodyPr>
          <a:lstStyle/>
          <a:p>
            <a:r>
              <a:rPr lang="es-AR" sz="5400" dirty="0" smtClean="0"/>
              <a:t>Sistema de Información Geográfica (S.I.G.)</a:t>
            </a:r>
            <a:endParaRPr lang="es-AR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err="1" smtClean="0"/>
              <a:t>Magalí</a:t>
            </a:r>
            <a:r>
              <a:rPr lang="es-AR" dirty="0" smtClean="0"/>
              <a:t> </a:t>
            </a:r>
            <a:r>
              <a:rPr lang="es-AR" dirty="0" err="1" smtClean="0"/>
              <a:t>Miniello</a:t>
            </a:r>
            <a:endParaRPr lang="es-AR" dirty="0" smtClean="0"/>
          </a:p>
          <a:p>
            <a:r>
              <a:rPr lang="es-AR" dirty="0" smtClean="0"/>
              <a:t>Nicolás Pons</a:t>
            </a:r>
          </a:p>
          <a:p>
            <a:r>
              <a:rPr lang="es-AR" dirty="0" smtClean="0"/>
              <a:t>María Belén Romero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lickCal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3" y="1481138"/>
            <a:ext cx="74675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Información de calles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 inmueble</a:t>
            </a:r>
          </a:p>
          <a:p>
            <a:pPr lvl="1"/>
            <a:r>
              <a:rPr lang="es-AR" sz="2400" dirty="0" smtClean="0"/>
              <a:t>Cómo llegar desde aquí </a:t>
            </a:r>
          </a:p>
          <a:p>
            <a:pPr lvl="1"/>
            <a:r>
              <a:rPr lang="es-AR" sz="2400" dirty="0" smtClean="0"/>
              <a:t>Cómo llegar hasta aquí</a:t>
            </a:r>
          </a:p>
          <a:p>
            <a:pPr lvl="1"/>
            <a:r>
              <a:rPr lang="es-AR" sz="2400" dirty="0" smtClean="0"/>
              <a:t>Ver fotos y datos de la parcela</a:t>
            </a:r>
          </a:p>
          <a:p>
            <a:pPr lvl="2"/>
            <a:r>
              <a:rPr lang="es-AR" sz="2400" dirty="0" smtClean="0"/>
              <a:t>Barrio</a:t>
            </a:r>
          </a:p>
          <a:p>
            <a:pPr lvl="2"/>
            <a:r>
              <a:rPr lang="es-AR" sz="2400" dirty="0" smtClean="0"/>
              <a:t>Comuna</a:t>
            </a:r>
          </a:p>
          <a:p>
            <a:pPr lvl="2"/>
            <a:r>
              <a:rPr lang="es-AR" sz="2400" dirty="0" smtClean="0"/>
              <a:t>Zona</a:t>
            </a:r>
          </a:p>
          <a:p>
            <a:pPr lvl="2"/>
            <a:r>
              <a:rPr lang="es-AR" sz="2400" dirty="0" smtClean="0"/>
              <a:t>Manzana</a:t>
            </a:r>
          </a:p>
          <a:p>
            <a:pPr lvl="2"/>
            <a:r>
              <a:rPr lang="es-AR" sz="2400" dirty="0" smtClean="0"/>
              <a:t>Parcela</a:t>
            </a:r>
          </a:p>
          <a:p>
            <a:pPr lvl="2"/>
            <a:r>
              <a:rPr lang="es-AR" sz="2400" dirty="0" smtClean="0"/>
              <a:t>Superficie total</a:t>
            </a:r>
          </a:p>
          <a:p>
            <a:pPr lvl="2"/>
            <a:r>
              <a:rPr lang="es-AR" sz="2400" dirty="0" smtClean="0"/>
              <a:t>Frente y Fondo</a:t>
            </a:r>
          </a:p>
          <a:p>
            <a:pPr lvl="2"/>
            <a:r>
              <a:rPr lang="es-AR" sz="2400" dirty="0" smtClean="0"/>
              <a:t>División en propiedad horizontal (si - no)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sobre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bajo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de unidades: </a:t>
            </a:r>
          </a:p>
          <a:p>
            <a:pPr lvl="2"/>
            <a:r>
              <a:rPr lang="es-AR" sz="2400" dirty="0" smtClean="0"/>
              <a:t>VUC (Valor Unitario de Calle)</a:t>
            </a:r>
          </a:p>
          <a:p>
            <a:pPr lvl="2"/>
            <a:r>
              <a:rPr lang="es-AR" sz="2400" dirty="0" smtClean="0"/>
              <a:t>Seccional policial</a:t>
            </a:r>
          </a:p>
          <a:p>
            <a:pPr lvl="2"/>
            <a:r>
              <a:rPr lang="es-AR" sz="2400" dirty="0" smtClean="0"/>
              <a:t>Área hospitalaria</a:t>
            </a:r>
          </a:p>
          <a:p>
            <a:pPr lvl="2"/>
            <a:r>
              <a:rPr lang="es-AR" sz="2400" dirty="0" smtClean="0"/>
              <a:t>Área de defensoría de niños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  <p:pic>
        <p:nvPicPr>
          <p:cNvPr id="7" name="6 Imagen" descr="des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1643050"/>
            <a:ext cx="190500" cy="190500"/>
          </a:xfrm>
          <a:prstGeom prst="rect">
            <a:avLst/>
          </a:prstGeom>
        </p:spPr>
      </p:pic>
      <p:pic>
        <p:nvPicPr>
          <p:cNvPr id="8" name="7 Imagen" descr="ha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885939"/>
            <a:ext cx="142876" cy="257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lug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2239169"/>
            <a:ext cx="5295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Datos de la parcela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Urbanismo </a:t>
            </a:r>
          </a:p>
          <a:p>
            <a:r>
              <a:rPr lang="es-AR" dirty="0" smtClean="0"/>
              <a:t>Servicios</a:t>
            </a:r>
          </a:p>
          <a:p>
            <a:r>
              <a:rPr lang="es-AR" dirty="0" smtClean="0"/>
              <a:t>Salud</a:t>
            </a:r>
          </a:p>
          <a:p>
            <a:r>
              <a:rPr lang="es-AR" dirty="0" smtClean="0"/>
              <a:t>Educación</a:t>
            </a:r>
          </a:p>
          <a:p>
            <a:r>
              <a:rPr lang="es-AR" dirty="0" smtClean="0"/>
              <a:t>Cultura y esparcimiento</a:t>
            </a:r>
          </a:p>
          <a:p>
            <a:r>
              <a:rPr lang="es-AR" dirty="0" smtClean="0"/>
              <a:t>Información turística</a:t>
            </a:r>
          </a:p>
          <a:p>
            <a:r>
              <a:rPr lang="es-AR" dirty="0" smtClean="0"/>
              <a:t>Medio ambiente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Mapas temáticos</a:t>
            </a:r>
            <a:endParaRPr lang="es-A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61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65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14 Imagen" descr="Polic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1857364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15 Imagen" descr="bombe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26" y="1830382"/>
            <a:ext cx="527048" cy="52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285992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92" y="1857364"/>
            <a:ext cx="466724" cy="4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43504" y="2786058"/>
            <a:ext cx="476250" cy="47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20 Imagen" descr="embajada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958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21 Imagen" descr="embajada2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92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22 Imagen" descr="embajada3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24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19788" y="3286124"/>
            <a:ext cx="538162" cy="53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92" y="3500438"/>
            <a:ext cx="285752" cy="2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72264" y="3500438"/>
            <a:ext cx="304800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86578" y="3143248"/>
            <a:ext cx="333374" cy="33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00961" y="3357562"/>
            <a:ext cx="42862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72497" y="3786190"/>
            <a:ext cx="542511" cy="39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214942" y="3286124"/>
            <a:ext cx="446548" cy="519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91132" y="4262446"/>
            <a:ext cx="381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odPlanUrban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463"/>
            <a:ext cx="8229600" cy="406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Código de Planeamiento Urbano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argaDescar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214"/>
            <a:ext cx="8229600" cy="40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Zonas de carga y descarga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3857620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3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7752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2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72198" y="378619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1</a:t>
            </a:r>
            <a:endParaRPr lang="es-AR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ccesibilid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229600" cy="411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AR" dirty="0" smtClean="0"/>
              <a:t>Accesibilidad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85722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Rampas</a:t>
            </a:r>
            <a:endParaRPr lang="es-AR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857488" y="54292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Edif. Públicos</a:t>
            </a:r>
            <a:endParaRPr lang="es-AR" sz="1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14350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Subtes</a:t>
            </a:r>
            <a:endParaRPr lang="es-AR" sz="1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143768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Turismo</a:t>
            </a:r>
            <a:endParaRPr lang="es-A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619" y="1481138"/>
            <a:ext cx="673076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Guía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Urban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87" y="1481138"/>
            <a:ext cx="674902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InfoMapas</a:t>
            </a:r>
            <a:r>
              <a:rPr lang="es-AR" dirty="0" smtClean="0"/>
              <a:t> – Rosario Urbana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112" y="1481138"/>
            <a:ext cx="664977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Direcciones e Intersecciones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Qué es S.I.G. ?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28826" cy="174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285992"/>
            <a:ext cx="1493781" cy="15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357298"/>
            <a:ext cx="204849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geren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857628"/>
            <a:ext cx="3031727" cy="3031727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1785918" y="3643314"/>
            <a:ext cx="1000132" cy="64294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rot="5400000">
            <a:off x="3857620" y="3643314"/>
            <a:ext cx="71438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 flipV="1">
            <a:off x="5857884" y="3571876"/>
            <a:ext cx="1428760" cy="92869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14348" y="19166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00926" y="1928802"/>
            <a:ext cx="12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Software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214942" y="1500174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Datos </a:t>
            </a:r>
          </a:p>
          <a:p>
            <a:r>
              <a:rPr lang="es-AR" dirty="0" smtClean="0"/>
              <a:t>Geográficos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928926" y="5640189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Toma de decisiones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Sa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720" y="1481138"/>
            <a:ext cx="6646560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Autofit/>
          </a:bodyPr>
          <a:lstStyle/>
          <a:p>
            <a:r>
              <a:rPr lang="es-AR" sz="2700" dirty="0" smtClean="0"/>
              <a:t>Direcciones e Intersecciones (Vista Satelital 2011)</a:t>
            </a:r>
            <a:endParaRPr lang="es-AR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Bar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09" y="1481138"/>
            <a:ext cx="639958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Bares y Pizzerías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WiF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619" y="1481138"/>
            <a:ext cx="686676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Zona </a:t>
            </a:r>
            <a:r>
              <a:rPr lang="es-AR" dirty="0" err="1" smtClean="0"/>
              <a:t>WiFi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omoLleg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38" y="1481138"/>
            <a:ext cx="625312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Cómo Llego?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uandoLle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43" y="1481138"/>
            <a:ext cx="68511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Cuándo Llega?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Superfici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98" y="1481138"/>
            <a:ext cx="668580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Mediciones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ap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5446"/>
            <a:ext cx="8229600" cy="409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Capas</a:t>
            </a:r>
            <a:endParaRPr lang="es-AR" dirty="0"/>
          </a:p>
        </p:txBody>
      </p:sp>
      <p:pic>
        <p:nvPicPr>
          <p:cNvPr id="6" name="5 Marcador de contenido" descr="InfomapaGuiaCapas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7982"/>
            <a:ext cx="8229600" cy="413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42918" y="1481328"/>
            <a:ext cx="8686800" cy="4525963"/>
          </a:xfrm>
        </p:spPr>
        <p:txBody>
          <a:bodyPr/>
          <a:lstStyle/>
          <a:p>
            <a:pPr lvl="0"/>
            <a:r>
              <a:rPr lang="es-AR" dirty="0" smtClean="0"/>
              <a:t>Herramientas para la entrada y manipulación de la información geográfica.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Sistema administrador de base de datos (DBMS)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Herramientas de búsquedas geográficas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Interfaz gráfica de usuario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Obtención de datos</a:t>
            </a:r>
            <a:endParaRPr lang="es-A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812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3429000"/>
            <a:ext cx="5214974" cy="26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643306" y="60722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Suelo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6429388" y="6072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Árboles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4143372" y="2071678"/>
            <a:ext cx="367440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AR" sz="2800" u="sng" dirty="0" smtClean="0"/>
              <a:t>Relevamiento LIDAR</a:t>
            </a:r>
            <a:endParaRPr lang="es-AR" sz="2800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71472" y="1214422"/>
            <a:ext cx="8115328" cy="50006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s-AR" dirty="0" smtClean="0"/>
              <a:t>Catastro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Petróleo / Gas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Cartografía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Agricultura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Forestal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Minería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Análisis del crimen</a:t>
            </a:r>
          </a:p>
          <a:p>
            <a:pPr>
              <a:lnSpc>
                <a:spcPct val="160000"/>
              </a:lnSpc>
            </a:pPr>
            <a:r>
              <a:rPr lang="es-AR" dirty="0" err="1" smtClean="0"/>
              <a:t>Geomarketing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Aplicaciones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000108"/>
            <a:ext cx="832713" cy="7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714488"/>
            <a:ext cx="615460" cy="95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2428868"/>
            <a:ext cx="124573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2928934"/>
            <a:ext cx="881052" cy="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3500438"/>
            <a:ext cx="926132" cy="8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4214818"/>
            <a:ext cx="869411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2066" y="4643446"/>
            <a:ext cx="78169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9059" y="5357826"/>
            <a:ext cx="101227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Análisis del crimen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6270299" cy="44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Petróleo / Gas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3929070" cy="303848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571744"/>
            <a:ext cx="3571880" cy="274439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786190"/>
            <a:ext cx="3162300" cy="238125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MapaBs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214422"/>
            <a:ext cx="8786999" cy="456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 Interactivo de </a:t>
            </a:r>
            <a:r>
              <a:rPr lang="es-AR" dirty="0" err="1" smtClean="0"/>
              <a:t>Bs.As</a:t>
            </a:r>
            <a:r>
              <a:rPr lang="es-AR" dirty="0" smtClean="0"/>
              <a:t>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AR" sz="2800" dirty="0" smtClean="0"/>
          </a:p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una calle</a:t>
            </a:r>
          </a:p>
          <a:p>
            <a:pPr lvl="1"/>
            <a:r>
              <a:rPr lang="es-AR" sz="2400" dirty="0" smtClean="0"/>
              <a:t>Colectivos que pasan</a:t>
            </a:r>
          </a:p>
          <a:p>
            <a:pPr lvl="1"/>
            <a:r>
              <a:rPr lang="es-AR" sz="2400" dirty="0" smtClean="0"/>
              <a:t>Transportes que me acercan</a:t>
            </a:r>
          </a:p>
          <a:p>
            <a:pPr lvl="1"/>
            <a:r>
              <a:rPr lang="es-AR" sz="2400" dirty="0" smtClean="0"/>
              <a:t>Lugares de Interés</a:t>
            </a:r>
          </a:p>
          <a:p>
            <a:pPr lvl="1"/>
            <a:r>
              <a:rPr lang="es-AR" sz="2400" dirty="0" smtClean="0"/>
              <a:t>Alturas de calles (sólo en esquinas)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512</TotalTime>
  <Words>251</Words>
  <Application>Microsoft Office PowerPoint</Application>
  <PresentationFormat>Presentación en pantalla (4:3)</PresentationFormat>
  <Paragraphs>89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Concurrencia</vt:lpstr>
      <vt:lpstr>Sistema de Información Geográfica (S.I.G.)</vt:lpstr>
      <vt:lpstr>Qué es S.I.G. ?</vt:lpstr>
      <vt:lpstr>Componentes</vt:lpstr>
      <vt:lpstr>Obtención de datos</vt:lpstr>
      <vt:lpstr>Aplicaciones</vt:lpstr>
      <vt:lpstr>Análisis del crimen</vt:lpstr>
      <vt:lpstr>Petróleo / Gas</vt:lpstr>
      <vt:lpstr>Mapa Interactivo de Bs.As.</vt:lpstr>
      <vt:lpstr>Funcionalidades</vt:lpstr>
      <vt:lpstr>Información de calles</vt:lpstr>
      <vt:lpstr>Funcionalidades</vt:lpstr>
      <vt:lpstr>Datos de la parcela</vt:lpstr>
      <vt:lpstr>Mapas temáticos</vt:lpstr>
      <vt:lpstr>Código de Planeamiento Urbano</vt:lpstr>
      <vt:lpstr>Zonas de carga y descarga</vt:lpstr>
      <vt:lpstr>Accesibilidad</vt:lpstr>
      <vt:lpstr>InfoMapas – Rosario Guía</vt:lpstr>
      <vt:lpstr>InfoMapas – Rosario Urbana</vt:lpstr>
      <vt:lpstr>Direcciones e Intersecciones</vt:lpstr>
      <vt:lpstr>Direcciones e Intersecciones (Vista Satelital 2011)</vt:lpstr>
      <vt:lpstr>Bares y Pizzerías</vt:lpstr>
      <vt:lpstr>Zona WiFi</vt:lpstr>
      <vt:lpstr>Cómo Llego?</vt:lpstr>
      <vt:lpstr>Cuándo Llega?</vt:lpstr>
      <vt:lpstr>Mediciones</vt:lpstr>
      <vt:lpstr>Capas</vt:lpstr>
      <vt:lpstr>Capas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Geográfica (G.I.S.)</dc:title>
  <dc:creator>Nico</dc:creator>
  <cp:lastModifiedBy>Nico</cp:lastModifiedBy>
  <cp:revision>55</cp:revision>
  <dcterms:created xsi:type="dcterms:W3CDTF">2011-09-15T19:14:51Z</dcterms:created>
  <dcterms:modified xsi:type="dcterms:W3CDTF">2011-10-20T16:38:05Z</dcterms:modified>
</cp:coreProperties>
</file>